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sldIdLst>
    <p:sldId id="266" r:id="rId2"/>
    <p:sldId id="288"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8" y="8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D8C81-C312-455A-8825-F5C5533285BB}"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814DF-94E8-4FE6-895E-69D611C29BB7}" type="slidenum">
              <a:rPr lang="en-US" smtClean="0"/>
              <a:t>‹#›</a:t>
            </a:fld>
            <a:endParaRPr lang="en-US"/>
          </a:p>
        </p:txBody>
      </p:sp>
    </p:spTree>
    <p:extLst>
      <p:ext uri="{BB962C8B-B14F-4D97-AF65-F5344CB8AC3E}">
        <p14:creationId xmlns:p14="http://schemas.microsoft.com/office/powerpoint/2010/main" val="4120831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d2aed735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8d2aed735f_0_135: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lang="en"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rPr>
              <a:t>Like for the US data, we used New COVID cases as a predictor in our multivariate modeling process. For California, the reported new cases had some sporadic (but non-periodic) behavior in few places so we took the average of the last 7 days of new cases and used that as our independent variable. One thing we can see right away is that these two variables appear correlated but New cases goes from trending far under the hospitalizations curve to over it in mid June, meaning there is some uncertainty to how well New Cases will perform as a predictor in the future.</a:t>
            </a:r>
            <a:endParaRPr dirty="0">
              <a:solidFill>
                <a:schemeClr val="dk1"/>
              </a:solidFill>
            </a:endParaRPr>
          </a:p>
        </p:txBody>
      </p:sp>
      <p:sp>
        <p:nvSpPr>
          <p:cNvPr id="186" name="Google Shape;186;g8d2aed735f_0_135: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d2aed735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8d2aed735f_0_135: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Clr>
                <a:schemeClr val="dk1"/>
              </a:buClr>
              <a:buSzPts val="1100"/>
              <a:buChar char="●"/>
            </a:pPr>
            <a:r>
              <a:rPr lang="en-US" dirty="0">
                <a:solidFill>
                  <a:schemeClr val="dk1"/>
                </a:solidFill>
              </a:rPr>
              <a:t>It’s also important to note that due to the recent increasing trend in both of these measures, all of these models produced forecasts that essentially continue this increase forever, even when we include the entirety of the series.  As we discussed in our initial presentation, we </a:t>
            </a:r>
            <a:r>
              <a:rPr lang="en-US" dirty="0" err="1">
                <a:solidFill>
                  <a:schemeClr val="dk1"/>
                </a:solidFill>
              </a:rPr>
              <a:t>dont</a:t>
            </a:r>
            <a:r>
              <a:rPr lang="en-US" dirty="0">
                <a:solidFill>
                  <a:schemeClr val="dk1"/>
                </a:solidFill>
              </a:rPr>
              <a:t> believe that forecasting a continuous increase for 3 months is realistic, so none of these models were considered for a 90 day forecast.</a:t>
            </a:r>
          </a:p>
          <a:p>
            <a:pPr marL="457200" lvl="0" indent="-298450" algn="l" rtl="0">
              <a:lnSpc>
                <a:spcPct val="100000"/>
              </a:lnSpc>
              <a:spcBef>
                <a:spcPts val="0"/>
              </a:spcBef>
              <a:spcAft>
                <a:spcPts val="0"/>
              </a:spcAft>
              <a:buClr>
                <a:schemeClr val="dk1"/>
              </a:buClr>
              <a:buSzPts val="1100"/>
              <a:buChar char="●"/>
            </a:pPr>
            <a:r>
              <a:rPr lang="en-US" dirty="0">
                <a:solidFill>
                  <a:schemeClr val="dk1"/>
                </a:solidFill>
              </a:rPr>
              <a:t>For consistent comparison, each model was run omitting the last 7 observations to calculate an ASE.</a:t>
            </a:r>
          </a:p>
          <a:p>
            <a:pPr marL="457200" lvl="0" indent="-298450" algn="l" rtl="0">
              <a:lnSpc>
                <a:spcPct val="100000"/>
              </a:lnSpc>
              <a:spcBef>
                <a:spcPts val="0"/>
              </a:spcBef>
              <a:spcAft>
                <a:spcPts val="0"/>
              </a:spcAft>
              <a:buClr>
                <a:schemeClr val="dk1"/>
              </a:buClr>
              <a:buSzPts val="1100"/>
              <a:buChar char="●"/>
            </a:pPr>
            <a:endParaRPr dirty="0">
              <a:solidFill>
                <a:schemeClr val="dk1"/>
              </a:solidFill>
            </a:endParaRPr>
          </a:p>
        </p:txBody>
      </p:sp>
      <p:sp>
        <p:nvSpPr>
          <p:cNvPr id="186" name="Google Shape;186;g8d2aed735f_0_135: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9800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48D0-3B56-4FF8-8757-BFEE2C64D3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FAD386-48B9-4A23-806B-F87FBD4E5C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FC1609-88A9-4DB0-A331-B875B06D7D8D}"/>
              </a:ext>
            </a:extLst>
          </p:cNvPr>
          <p:cNvSpPr>
            <a:spLocks noGrp="1"/>
          </p:cNvSpPr>
          <p:nvPr>
            <p:ph type="dt" sz="half" idx="10"/>
          </p:nvPr>
        </p:nvSpPr>
        <p:spPr/>
        <p:txBody>
          <a:bodyPr/>
          <a:lstStyle/>
          <a:p>
            <a:fld id="{23FACAC0-387C-4EA6-86CC-531E0FF08F66}" type="datetimeFigureOut">
              <a:rPr lang="en-US" smtClean="0"/>
              <a:t>8/5/2020</a:t>
            </a:fld>
            <a:endParaRPr lang="en-US"/>
          </a:p>
        </p:txBody>
      </p:sp>
      <p:sp>
        <p:nvSpPr>
          <p:cNvPr id="5" name="Footer Placeholder 4">
            <a:extLst>
              <a:ext uri="{FF2B5EF4-FFF2-40B4-BE49-F238E27FC236}">
                <a16:creationId xmlns:a16="http://schemas.microsoft.com/office/drawing/2014/main" id="{30440EA3-FE17-4F56-A022-2E00B1EE1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41881-ED6B-41DB-944E-3A6CE7FB1597}"/>
              </a:ext>
            </a:extLst>
          </p:cNvPr>
          <p:cNvSpPr>
            <a:spLocks noGrp="1"/>
          </p:cNvSpPr>
          <p:nvPr>
            <p:ph type="sldNum" sz="quarter" idx="12"/>
          </p:nvPr>
        </p:nvSpPr>
        <p:spPr/>
        <p:txBody>
          <a:bodyPr/>
          <a:lstStyle/>
          <a:p>
            <a:fld id="{787A832A-EA6F-4BF9-9E80-F2D043227C66}" type="slidenum">
              <a:rPr lang="en-US" smtClean="0"/>
              <a:t>‹#›</a:t>
            </a:fld>
            <a:endParaRPr lang="en-US"/>
          </a:p>
        </p:txBody>
      </p:sp>
    </p:spTree>
    <p:extLst>
      <p:ext uri="{BB962C8B-B14F-4D97-AF65-F5344CB8AC3E}">
        <p14:creationId xmlns:p14="http://schemas.microsoft.com/office/powerpoint/2010/main" val="170503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F846-FE34-4AFB-9587-40BBC5EF3E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022EFB-21DB-46F5-8CFF-B5D6B25390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8CE84-5348-4953-9A7F-10B68B2AFB61}"/>
              </a:ext>
            </a:extLst>
          </p:cNvPr>
          <p:cNvSpPr>
            <a:spLocks noGrp="1"/>
          </p:cNvSpPr>
          <p:nvPr>
            <p:ph type="dt" sz="half" idx="10"/>
          </p:nvPr>
        </p:nvSpPr>
        <p:spPr/>
        <p:txBody>
          <a:bodyPr/>
          <a:lstStyle/>
          <a:p>
            <a:fld id="{23FACAC0-387C-4EA6-86CC-531E0FF08F66}" type="datetimeFigureOut">
              <a:rPr lang="en-US" smtClean="0"/>
              <a:t>8/5/2020</a:t>
            </a:fld>
            <a:endParaRPr lang="en-US"/>
          </a:p>
        </p:txBody>
      </p:sp>
      <p:sp>
        <p:nvSpPr>
          <p:cNvPr id="5" name="Footer Placeholder 4">
            <a:extLst>
              <a:ext uri="{FF2B5EF4-FFF2-40B4-BE49-F238E27FC236}">
                <a16:creationId xmlns:a16="http://schemas.microsoft.com/office/drawing/2014/main" id="{B973D88E-AAC3-44F0-B4E9-9E69CB5E1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1F9929-B2A7-4B93-99C6-7EA133BB903D}"/>
              </a:ext>
            </a:extLst>
          </p:cNvPr>
          <p:cNvSpPr>
            <a:spLocks noGrp="1"/>
          </p:cNvSpPr>
          <p:nvPr>
            <p:ph type="sldNum" sz="quarter" idx="12"/>
          </p:nvPr>
        </p:nvSpPr>
        <p:spPr/>
        <p:txBody>
          <a:bodyPr/>
          <a:lstStyle/>
          <a:p>
            <a:fld id="{787A832A-EA6F-4BF9-9E80-F2D043227C66}" type="slidenum">
              <a:rPr lang="en-US" smtClean="0"/>
              <a:t>‹#›</a:t>
            </a:fld>
            <a:endParaRPr lang="en-US"/>
          </a:p>
        </p:txBody>
      </p:sp>
    </p:spTree>
    <p:extLst>
      <p:ext uri="{BB962C8B-B14F-4D97-AF65-F5344CB8AC3E}">
        <p14:creationId xmlns:p14="http://schemas.microsoft.com/office/powerpoint/2010/main" val="3936120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BB818E-6D30-4B60-8A04-645243F77F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24ED04-3405-478E-8378-DF0A36AC9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497FB-987F-493D-9D89-ECD03ECC5345}"/>
              </a:ext>
            </a:extLst>
          </p:cNvPr>
          <p:cNvSpPr>
            <a:spLocks noGrp="1"/>
          </p:cNvSpPr>
          <p:nvPr>
            <p:ph type="dt" sz="half" idx="10"/>
          </p:nvPr>
        </p:nvSpPr>
        <p:spPr/>
        <p:txBody>
          <a:bodyPr/>
          <a:lstStyle/>
          <a:p>
            <a:fld id="{23FACAC0-387C-4EA6-86CC-531E0FF08F66}" type="datetimeFigureOut">
              <a:rPr lang="en-US" smtClean="0"/>
              <a:t>8/5/2020</a:t>
            </a:fld>
            <a:endParaRPr lang="en-US"/>
          </a:p>
        </p:txBody>
      </p:sp>
      <p:sp>
        <p:nvSpPr>
          <p:cNvPr id="5" name="Footer Placeholder 4">
            <a:extLst>
              <a:ext uri="{FF2B5EF4-FFF2-40B4-BE49-F238E27FC236}">
                <a16:creationId xmlns:a16="http://schemas.microsoft.com/office/drawing/2014/main" id="{3529B80B-E5B8-4FC7-AB01-B501946C1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0C8527-4FEB-4D6E-9057-0F8663EF08FE}"/>
              </a:ext>
            </a:extLst>
          </p:cNvPr>
          <p:cNvSpPr>
            <a:spLocks noGrp="1"/>
          </p:cNvSpPr>
          <p:nvPr>
            <p:ph type="sldNum" sz="quarter" idx="12"/>
          </p:nvPr>
        </p:nvSpPr>
        <p:spPr/>
        <p:txBody>
          <a:bodyPr/>
          <a:lstStyle/>
          <a:p>
            <a:fld id="{787A832A-EA6F-4BF9-9E80-F2D043227C66}" type="slidenum">
              <a:rPr lang="en-US" smtClean="0"/>
              <a:t>‹#›</a:t>
            </a:fld>
            <a:endParaRPr lang="en-US"/>
          </a:p>
        </p:txBody>
      </p:sp>
    </p:spTree>
    <p:extLst>
      <p:ext uri="{BB962C8B-B14F-4D97-AF65-F5344CB8AC3E}">
        <p14:creationId xmlns:p14="http://schemas.microsoft.com/office/powerpoint/2010/main" val="919446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SLIDE 4">
  <p:cSld name="2_SLIDE 4">
    <p:spTree>
      <p:nvGrpSpPr>
        <p:cNvPr id="1" name="Shape 70"/>
        <p:cNvGrpSpPr/>
        <p:nvPr/>
      </p:nvGrpSpPr>
      <p:grpSpPr>
        <a:xfrm>
          <a:off x="0" y="0"/>
          <a:ext cx="0" cy="0"/>
          <a:chOff x="0" y="0"/>
          <a:chExt cx="0" cy="0"/>
        </a:xfrm>
      </p:grpSpPr>
      <p:sp>
        <p:nvSpPr>
          <p:cNvPr id="71" name="Google Shape;71;p17"/>
          <p:cNvSpPr txBox="1">
            <a:spLocks noGrp="1"/>
          </p:cNvSpPr>
          <p:nvPr>
            <p:ph type="body" idx="1"/>
          </p:nvPr>
        </p:nvSpPr>
        <p:spPr>
          <a:xfrm>
            <a:off x="516320" y="1685924"/>
            <a:ext cx="7016000" cy="4118000"/>
          </a:xfrm>
          <a:prstGeom prst="rect">
            <a:avLst/>
          </a:prstGeom>
          <a:noFill/>
          <a:ln>
            <a:noFill/>
          </a:ln>
        </p:spPr>
        <p:txBody>
          <a:bodyPr spcFirstLastPara="1" wrap="square" lIns="8075" tIns="0" rIns="0" bIns="0" anchor="t" anchorCtr="0">
            <a:noAutofit/>
          </a:bodyPr>
          <a:lstStyle>
            <a:lvl1pPr marL="609585" lvl="0" indent="-406390" algn="l" rtl="0">
              <a:lnSpc>
                <a:spcPct val="100000"/>
              </a:lnSpc>
              <a:spcBef>
                <a:spcPts val="0"/>
              </a:spcBef>
              <a:spcAft>
                <a:spcPts val="0"/>
              </a:spcAft>
              <a:buClr>
                <a:srgbClr val="0C0C0C"/>
              </a:buClr>
              <a:buSzPts val="1200"/>
              <a:buChar char="▪"/>
              <a:defRPr sz="1600">
                <a:solidFill>
                  <a:srgbClr val="0C0C0C"/>
                </a:solidFill>
              </a:defRPr>
            </a:lvl1pPr>
            <a:lvl2pPr marL="1219170" lvl="1" indent="-406390" algn="l" rtl="0">
              <a:lnSpc>
                <a:spcPct val="90000"/>
              </a:lnSpc>
              <a:spcBef>
                <a:spcPts val="1067"/>
              </a:spcBef>
              <a:spcAft>
                <a:spcPts val="0"/>
              </a:spcAft>
              <a:buClr>
                <a:srgbClr val="0C0C0C"/>
              </a:buClr>
              <a:buSzPts val="1200"/>
              <a:buChar char="−"/>
              <a:defRPr sz="1600">
                <a:solidFill>
                  <a:srgbClr val="0C0C0C"/>
                </a:solidFill>
              </a:defRPr>
            </a:lvl2pPr>
            <a:lvl3pPr marL="1828754" lvl="2" indent="-406390" algn="l" rtl="0">
              <a:lnSpc>
                <a:spcPct val="90000"/>
              </a:lnSpc>
              <a:spcBef>
                <a:spcPts val="1067"/>
              </a:spcBef>
              <a:spcAft>
                <a:spcPts val="0"/>
              </a:spcAft>
              <a:buClr>
                <a:srgbClr val="0C0C0C"/>
              </a:buClr>
              <a:buSzPts val="1200"/>
              <a:buChar char="−"/>
              <a:defRPr sz="1600">
                <a:solidFill>
                  <a:srgbClr val="0C0C0C"/>
                </a:solidFill>
              </a:defRPr>
            </a:lvl3pPr>
            <a:lvl4pPr marL="2438339" lvl="3" indent="-406390" algn="l" rtl="0">
              <a:lnSpc>
                <a:spcPct val="90000"/>
              </a:lnSpc>
              <a:spcBef>
                <a:spcPts val="1067"/>
              </a:spcBef>
              <a:spcAft>
                <a:spcPts val="0"/>
              </a:spcAft>
              <a:buClr>
                <a:srgbClr val="0C0C0C"/>
              </a:buClr>
              <a:buSzPts val="1200"/>
              <a:buChar char="−"/>
              <a:defRPr sz="1600">
                <a:solidFill>
                  <a:srgbClr val="0C0C0C"/>
                </a:solidFill>
              </a:defRPr>
            </a:lvl4pPr>
            <a:lvl5pPr marL="3047924" lvl="4" indent="-406390" algn="l" rtl="0">
              <a:lnSpc>
                <a:spcPct val="90000"/>
              </a:lnSpc>
              <a:spcBef>
                <a:spcPts val="1067"/>
              </a:spcBef>
              <a:spcAft>
                <a:spcPts val="0"/>
              </a:spcAft>
              <a:buClr>
                <a:srgbClr val="0C0C0C"/>
              </a:buClr>
              <a:buSzPts val="1200"/>
              <a:buChar char="−"/>
              <a:defRPr sz="1600">
                <a:solidFill>
                  <a:srgbClr val="0C0C0C"/>
                </a:solidFill>
              </a:defRPr>
            </a:lvl5pPr>
            <a:lvl6pPr marL="3657509" lvl="5" indent="-423323" algn="l" rtl="0">
              <a:spcBef>
                <a:spcPts val="1067"/>
              </a:spcBef>
              <a:spcAft>
                <a:spcPts val="0"/>
              </a:spcAft>
              <a:buClr>
                <a:schemeClr val="dk1"/>
              </a:buClr>
              <a:buSzPts val="1400"/>
              <a:buChar char="•"/>
              <a:defRPr/>
            </a:lvl6pPr>
            <a:lvl7pPr marL="4267093" lvl="6" indent="-423323" algn="l" rtl="0">
              <a:spcBef>
                <a:spcPts val="400"/>
              </a:spcBef>
              <a:spcAft>
                <a:spcPts val="0"/>
              </a:spcAft>
              <a:buClr>
                <a:schemeClr val="dk1"/>
              </a:buClr>
              <a:buSzPts val="1400"/>
              <a:buChar char="•"/>
              <a:defRPr/>
            </a:lvl7pPr>
            <a:lvl8pPr marL="4876678" lvl="7" indent="-423323" algn="l" rtl="0">
              <a:spcBef>
                <a:spcPts val="400"/>
              </a:spcBef>
              <a:spcAft>
                <a:spcPts val="0"/>
              </a:spcAft>
              <a:buClr>
                <a:schemeClr val="dk1"/>
              </a:buClr>
              <a:buSzPts val="1400"/>
              <a:buChar char="•"/>
              <a:defRPr/>
            </a:lvl8pPr>
            <a:lvl9pPr marL="5486263" lvl="8" indent="-423323" algn="l" rtl="0">
              <a:spcBef>
                <a:spcPts val="400"/>
              </a:spcBef>
              <a:spcAft>
                <a:spcPts val="0"/>
              </a:spcAft>
              <a:buClr>
                <a:schemeClr val="dk1"/>
              </a:buClr>
              <a:buSzPts val="1400"/>
              <a:buChar char="•"/>
              <a:defRPr/>
            </a:lvl9pPr>
          </a:lstStyle>
          <a:p>
            <a:endParaRPr/>
          </a:p>
        </p:txBody>
      </p:sp>
      <p:sp>
        <p:nvSpPr>
          <p:cNvPr id="72" name="Google Shape;72;p17"/>
          <p:cNvSpPr txBox="1">
            <a:spLocks noGrp="1"/>
          </p:cNvSpPr>
          <p:nvPr>
            <p:ph type="ftr" idx="11"/>
          </p:nvPr>
        </p:nvSpPr>
        <p:spPr>
          <a:xfrm>
            <a:off x="4659929" y="6076361"/>
            <a:ext cx="2872400" cy="36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1200">
                <a:solidFill>
                  <a:srgbClr val="0C0C0C"/>
                </a:solidFill>
                <a:latin typeface="Calibri"/>
                <a:ea typeface="Calibri"/>
                <a:cs typeface="Calibri"/>
                <a:sym typeface="Calibri"/>
              </a:defRPr>
            </a:lvl1pPr>
            <a:lvl2pPr lvl="1" algn="l" rtl="0">
              <a:spcBef>
                <a:spcPts val="1067"/>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7"/>
          <p:cNvSpPr txBox="1">
            <a:spLocks noGrp="1"/>
          </p:cNvSpPr>
          <p:nvPr>
            <p:ph type="sldNum" idx="12"/>
          </p:nvPr>
        </p:nvSpPr>
        <p:spPr>
          <a:xfrm>
            <a:off x="516321" y="6076361"/>
            <a:ext cx="914400" cy="36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467"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467"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467"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467"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467"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467"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467"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467"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467" b="1">
                <a:solidFill>
                  <a:srgbClr val="0C0C0C"/>
                </a:solidFill>
                <a:latin typeface="Calibri"/>
                <a:ea typeface="Calibri"/>
                <a:cs typeface="Calibri"/>
                <a:sym typeface="Calibri"/>
              </a:defRPr>
            </a:lvl9pPr>
          </a:lstStyle>
          <a:p>
            <a:fld id="{00000000-1234-1234-1234-123412341234}" type="slidenum">
              <a:rPr lang="en" smtClean="0"/>
              <a:pPr/>
              <a:t>‹#›</a:t>
            </a:fld>
            <a:endParaRPr lang="en"/>
          </a:p>
        </p:txBody>
      </p:sp>
      <p:sp>
        <p:nvSpPr>
          <p:cNvPr id="74" name="Google Shape;74;p17"/>
          <p:cNvSpPr>
            <a:spLocks noGrp="1"/>
          </p:cNvSpPr>
          <p:nvPr>
            <p:ph type="pic" idx="2"/>
          </p:nvPr>
        </p:nvSpPr>
        <p:spPr>
          <a:xfrm>
            <a:off x="7915600" y="0"/>
            <a:ext cx="4276400" cy="6858000"/>
          </a:xfrm>
          <a:prstGeom prst="rect">
            <a:avLst/>
          </a:prstGeom>
          <a:solidFill>
            <a:srgbClr val="D8D8D8"/>
          </a:solidFill>
          <a:ln>
            <a:noFill/>
          </a:ln>
        </p:spPr>
        <p:txBody>
          <a:bodyPr spcFirstLastPara="1" wrap="square" lIns="8075" tIns="0" rIns="0" bIns="0" anchor="t" anchorCtr="0">
            <a:noAutofit/>
          </a:bodyPr>
          <a:lstStyle>
            <a:lvl1pPr marR="0" lvl="0" algn="l" rtl="0">
              <a:lnSpc>
                <a:spcPct val="90000"/>
              </a:lnSpc>
              <a:spcBef>
                <a:spcPts val="0"/>
              </a:spcBef>
              <a:spcAft>
                <a:spcPts val="0"/>
              </a:spcAft>
              <a:buClr>
                <a:srgbClr val="D8D8D8"/>
              </a:buClr>
              <a:buSzPts val="1700"/>
              <a:buFont typeface="Noto Sans Symbols"/>
              <a:buChar char="▪"/>
              <a:defRPr sz="2267" b="0" i="0" u="none" strike="noStrike" cap="none">
                <a:solidFill>
                  <a:srgbClr val="D8D8D8"/>
                </a:solidFill>
                <a:latin typeface="Calibri"/>
                <a:ea typeface="Calibri"/>
                <a:cs typeface="Calibri"/>
                <a:sym typeface="Calibri"/>
              </a:defRPr>
            </a:lvl1pPr>
            <a:lvl2pPr marR="0" lvl="1" algn="l" rtl="0">
              <a:lnSpc>
                <a:spcPct val="90000"/>
              </a:lnSpc>
              <a:spcBef>
                <a:spcPts val="1067"/>
              </a:spcBef>
              <a:spcAft>
                <a:spcPts val="0"/>
              </a:spcAft>
              <a:buClr>
                <a:srgbClr val="0C0C0C"/>
              </a:buClr>
              <a:buSzPts val="1500"/>
              <a:buFont typeface="Noto Sans Symbols"/>
              <a:buChar char="−"/>
              <a:defRPr sz="2000" b="0" i="0" u="none" strike="noStrike" cap="none">
                <a:solidFill>
                  <a:srgbClr val="0C0C0C"/>
                </a:solidFill>
                <a:latin typeface="Calibri"/>
                <a:ea typeface="Calibri"/>
                <a:cs typeface="Calibri"/>
                <a:sym typeface="Calibri"/>
              </a:defRPr>
            </a:lvl2pPr>
            <a:lvl3pPr marR="0" lvl="2" algn="l" rtl="0">
              <a:lnSpc>
                <a:spcPct val="90000"/>
              </a:lnSpc>
              <a:spcBef>
                <a:spcPts val="1067"/>
              </a:spcBef>
              <a:spcAft>
                <a:spcPts val="0"/>
              </a:spcAft>
              <a:buClr>
                <a:srgbClr val="0C0C0C"/>
              </a:buClr>
              <a:buSzPts val="1400"/>
              <a:buFont typeface="Noto Sans Symbols"/>
              <a:buChar char="−"/>
              <a:defRPr sz="1867" b="0" i="0" u="none" strike="noStrike" cap="none">
                <a:solidFill>
                  <a:srgbClr val="0C0C0C"/>
                </a:solidFill>
                <a:latin typeface="Calibri"/>
                <a:ea typeface="Calibri"/>
                <a:cs typeface="Calibri"/>
                <a:sym typeface="Calibri"/>
              </a:defRPr>
            </a:lvl3pPr>
            <a:lvl4pPr marR="0" lvl="3" algn="l" rtl="0">
              <a:lnSpc>
                <a:spcPct val="90000"/>
              </a:lnSpc>
              <a:spcBef>
                <a:spcPts val="1067"/>
              </a:spcBef>
              <a:spcAft>
                <a:spcPts val="0"/>
              </a:spcAft>
              <a:buClr>
                <a:srgbClr val="0C0C0C"/>
              </a:buClr>
              <a:buSzPts val="1200"/>
              <a:buFont typeface="Noto Sans Symbols"/>
              <a:buChar char="−"/>
              <a:defRPr sz="1600" b="0" i="0" u="none" strike="noStrike" cap="none">
                <a:solidFill>
                  <a:srgbClr val="0C0C0C"/>
                </a:solidFill>
                <a:latin typeface="Calibri"/>
                <a:ea typeface="Calibri"/>
                <a:cs typeface="Calibri"/>
                <a:sym typeface="Calibri"/>
              </a:defRPr>
            </a:lvl4pPr>
            <a:lvl5pPr marR="0" lvl="4" algn="l" rtl="0">
              <a:lnSpc>
                <a:spcPct val="90000"/>
              </a:lnSpc>
              <a:spcBef>
                <a:spcPts val="1067"/>
              </a:spcBef>
              <a:spcAft>
                <a:spcPts val="0"/>
              </a:spcAft>
              <a:buClr>
                <a:srgbClr val="0C0C0C"/>
              </a:buClr>
              <a:buSzPts val="1200"/>
              <a:buFont typeface="Noto Sans Symbols"/>
              <a:buChar char="−"/>
              <a:defRPr sz="1600" b="0" i="0" u="none" strike="noStrike" cap="none">
                <a:solidFill>
                  <a:srgbClr val="0C0C0C"/>
                </a:solidFill>
                <a:latin typeface="Calibri"/>
                <a:ea typeface="Calibri"/>
                <a:cs typeface="Calibri"/>
                <a:sym typeface="Calibri"/>
              </a:defRPr>
            </a:lvl5pPr>
            <a:lvl6pPr marR="0" lvl="5" algn="l" rtl="0">
              <a:spcBef>
                <a:spcPts val="1067"/>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title"/>
          </p:nvPr>
        </p:nvSpPr>
        <p:spPr>
          <a:xfrm>
            <a:off x="516323" y="410829"/>
            <a:ext cx="7016000" cy="1073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3"/>
          </p:nvPr>
        </p:nvSpPr>
        <p:spPr>
          <a:xfrm>
            <a:off x="516323" y="942477"/>
            <a:ext cx="7016000" cy="541600"/>
          </a:xfrm>
          <a:prstGeom prst="rect">
            <a:avLst/>
          </a:prstGeom>
          <a:noFill/>
          <a:ln>
            <a:noFill/>
          </a:ln>
        </p:spPr>
        <p:txBody>
          <a:bodyPr spcFirstLastPara="1" wrap="square" lIns="8075" tIns="0" rIns="0" bIns="0" anchor="t" anchorCtr="0">
            <a:noAutofit/>
          </a:bodyPr>
          <a:lstStyle>
            <a:lvl1pPr marL="609585" lvl="0" indent="-304792" algn="l" rtl="0">
              <a:lnSpc>
                <a:spcPct val="90000"/>
              </a:lnSpc>
              <a:spcBef>
                <a:spcPts val="0"/>
              </a:spcBef>
              <a:spcAft>
                <a:spcPts val="0"/>
              </a:spcAft>
              <a:buClr>
                <a:srgbClr val="7F7F7F"/>
              </a:buClr>
              <a:buSzPts val="1700"/>
              <a:buNone/>
              <a:defRPr>
                <a:solidFill>
                  <a:srgbClr val="7F7F7F"/>
                </a:solidFill>
              </a:defRPr>
            </a:lvl1pPr>
            <a:lvl2pPr marL="1219170" lvl="1" indent="-423323" algn="l" rtl="0">
              <a:lnSpc>
                <a:spcPct val="90000"/>
              </a:lnSpc>
              <a:spcBef>
                <a:spcPts val="1067"/>
              </a:spcBef>
              <a:spcAft>
                <a:spcPts val="0"/>
              </a:spcAft>
              <a:buClr>
                <a:srgbClr val="0C0C0C"/>
              </a:buClr>
              <a:buSzPts val="1400"/>
              <a:buChar char="−"/>
              <a:defRPr/>
            </a:lvl2pPr>
            <a:lvl3pPr marL="1828754" lvl="2" indent="-423323" algn="l" rtl="0">
              <a:lnSpc>
                <a:spcPct val="90000"/>
              </a:lnSpc>
              <a:spcBef>
                <a:spcPts val="1067"/>
              </a:spcBef>
              <a:spcAft>
                <a:spcPts val="0"/>
              </a:spcAft>
              <a:buClr>
                <a:srgbClr val="0C0C0C"/>
              </a:buClr>
              <a:buSzPts val="1400"/>
              <a:buChar char="−"/>
              <a:defRPr/>
            </a:lvl3pPr>
            <a:lvl4pPr marL="2438339" lvl="3" indent="-423323" algn="l" rtl="0">
              <a:lnSpc>
                <a:spcPct val="90000"/>
              </a:lnSpc>
              <a:spcBef>
                <a:spcPts val="1067"/>
              </a:spcBef>
              <a:spcAft>
                <a:spcPts val="0"/>
              </a:spcAft>
              <a:buClr>
                <a:srgbClr val="0C0C0C"/>
              </a:buClr>
              <a:buSzPts val="1400"/>
              <a:buChar char="−"/>
              <a:defRPr/>
            </a:lvl4pPr>
            <a:lvl5pPr marL="3047924" lvl="4" indent="-423323" algn="l" rtl="0">
              <a:lnSpc>
                <a:spcPct val="90000"/>
              </a:lnSpc>
              <a:spcBef>
                <a:spcPts val="1067"/>
              </a:spcBef>
              <a:spcAft>
                <a:spcPts val="0"/>
              </a:spcAft>
              <a:buClr>
                <a:srgbClr val="0C0C0C"/>
              </a:buClr>
              <a:buSzPts val="1400"/>
              <a:buChar char="−"/>
              <a:defRPr/>
            </a:lvl5pPr>
            <a:lvl6pPr marL="3657509" lvl="5" indent="-423323" algn="l" rtl="0">
              <a:spcBef>
                <a:spcPts val="1067"/>
              </a:spcBef>
              <a:spcAft>
                <a:spcPts val="0"/>
              </a:spcAft>
              <a:buClr>
                <a:schemeClr val="dk1"/>
              </a:buClr>
              <a:buSzPts val="1400"/>
              <a:buChar char="•"/>
              <a:defRPr/>
            </a:lvl6pPr>
            <a:lvl7pPr marL="4267093" lvl="6" indent="-423323" algn="l" rtl="0">
              <a:spcBef>
                <a:spcPts val="400"/>
              </a:spcBef>
              <a:spcAft>
                <a:spcPts val="0"/>
              </a:spcAft>
              <a:buClr>
                <a:schemeClr val="dk1"/>
              </a:buClr>
              <a:buSzPts val="1400"/>
              <a:buChar char="•"/>
              <a:defRPr/>
            </a:lvl7pPr>
            <a:lvl8pPr marL="4876678" lvl="7" indent="-423323" algn="l" rtl="0">
              <a:spcBef>
                <a:spcPts val="400"/>
              </a:spcBef>
              <a:spcAft>
                <a:spcPts val="0"/>
              </a:spcAft>
              <a:buClr>
                <a:schemeClr val="dk1"/>
              </a:buClr>
              <a:buSzPts val="1400"/>
              <a:buChar char="•"/>
              <a:defRPr/>
            </a:lvl8pPr>
            <a:lvl9pPr marL="5486263" lvl="8" indent="-423323" algn="l" rtl="0">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75417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A1F9-C331-4094-B1B1-E7803FF66F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02C1D1-41DA-4554-9AE5-75B325B8F6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2D0FE-60C3-4032-B248-53A2E92BFCC6}"/>
              </a:ext>
            </a:extLst>
          </p:cNvPr>
          <p:cNvSpPr>
            <a:spLocks noGrp="1"/>
          </p:cNvSpPr>
          <p:nvPr>
            <p:ph type="dt" sz="half" idx="10"/>
          </p:nvPr>
        </p:nvSpPr>
        <p:spPr/>
        <p:txBody>
          <a:bodyPr/>
          <a:lstStyle/>
          <a:p>
            <a:fld id="{23FACAC0-387C-4EA6-86CC-531E0FF08F66}" type="datetimeFigureOut">
              <a:rPr lang="en-US" smtClean="0"/>
              <a:t>8/5/2020</a:t>
            </a:fld>
            <a:endParaRPr lang="en-US"/>
          </a:p>
        </p:txBody>
      </p:sp>
      <p:sp>
        <p:nvSpPr>
          <p:cNvPr id="5" name="Footer Placeholder 4">
            <a:extLst>
              <a:ext uri="{FF2B5EF4-FFF2-40B4-BE49-F238E27FC236}">
                <a16:creationId xmlns:a16="http://schemas.microsoft.com/office/drawing/2014/main" id="{1F09C5A0-E04B-48DA-9F14-B5B2A7658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0EDFF-50DF-4CC0-A82F-16E42D100711}"/>
              </a:ext>
            </a:extLst>
          </p:cNvPr>
          <p:cNvSpPr>
            <a:spLocks noGrp="1"/>
          </p:cNvSpPr>
          <p:nvPr>
            <p:ph type="sldNum" sz="quarter" idx="12"/>
          </p:nvPr>
        </p:nvSpPr>
        <p:spPr/>
        <p:txBody>
          <a:bodyPr/>
          <a:lstStyle/>
          <a:p>
            <a:fld id="{787A832A-EA6F-4BF9-9E80-F2D043227C66}" type="slidenum">
              <a:rPr lang="en-US" smtClean="0"/>
              <a:t>‹#›</a:t>
            </a:fld>
            <a:endParaRPr lang="en-US"/>
          </a:p>
        </p:txBody>
      </p:sp>
    </p:spTree>
    <p:extLst>
      <p:ext uri="{BB962C8B-B14F-4D97-AF65-F5344CB8AC3E}">
        <p14:creationId xmlns:p14="http://schemas.microsoft.com/office/powerpoint/2010/main" val="2575989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32FB-62B9-4FAD-8528-2B8EE1870C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E59E8B-EBDD-499C-8968-000727939E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861BDE-5846-4766-AD79-3D1522071ED3}"/>
              </a:ext>
            </a:extLst>
          </p:cNvPr>
          <p:cNvSpPr>
            <a:spLocks noGrp="1"/>
          </p:cNvSpPr>
          <p:nvPr>
            <p:ph type="dt" sz="half" idx="10"/>
          </p:nvPr>
        </p:nvSpPr>
        <p:spPr/>
        <p:txBody>
          <a:bodyPr/>
          <a:lstStyle/>
          <a:p>
            <a:fld id="{23FACAC0-387C-4EA6-86CC-531E0FF08F66}" type="datetimeFigureOut">
              <a:rPr lang="en-US" smtClean="0"/>
              <a:t>8/5/2020</a:t>
            </a:fld>
            <a:endParaRPr lang="en-US"/>
          </a:p>
        </p:txBody>
      </p:sp>
      <p:sp>
        <p:nvSpPr>
          <p:cNvPr id="5" name="Footer Placeholder 4">
            <a:extLst>
              <a:ext uri="{FF2B5EF4-FFF2-40B4-BE49-F238E27FC236}">
                <a16:creationId xmlns:a16="http://schemas.microsoft.com/office/drawing/2014/main" id="{AF0B6F72-1AFF-4277-9B59-E8AA78191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D1419-E35B-4091-BD53-33E002EE682F}"/>
              </a:ext>
            </a:extLst>
          </p:cNvPr>
          <p:cNvSpPr>
            <a:spLocks noGrp="1"/>
          </p:cNvSpPr>
          <p:nvPr>
            <p:ph type="sldNum" sz="quarter" idx="12"/>
          </p:nvPr>
        </p:nvSpPr>
        <p:spPr/>
        <p:txBody>
          <a:bodyPr/>
          <a:lstStyle/>
          <a:p>
            <a:fld id="{787A832A-EA6F-4BF9-9E80-F2D043227C66}" type="slidenum">
              <a:rPr lang="en-US" smtClean="0"/>
              <a:t>‹#›</a:t>
            </a:fld>
            <a:endParaRPr lang="en-US"/>
          </a:p>
        </p:txBody>
      </p:sp>
    </p:spTree>
    <p:extLst>
      <p:ext uri="{BB962C8B-B14F-4D97-AF65-F5344CB8AC3E}">
        <p14:creationId xmlns:p14="http://schemas.microsoft.com/office/powerpoint/2010/main" val="1804776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1020-CDC8-4991-A2C2-EE1DD9BDF5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B0E9E-69B7-4832-98FF-5ECC420489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E1FA27-16DE-4872-A190-B761BF86D3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3629E3-B337-4035-8D6D-741F2DF2660E}"/>
              </a:ext>
            </a:extLst>
          </p:cNvPr>
          <p:cNvSpPr>
            <a:spLocks noGrp="1"/>
          </p:cNvSpPr>
          <p:nvPr>
            <p:ph type="dt" sz="half" idx="10"/>
          </p:nvPr>
        </p:nvSpPr>
        <p:spPr/>
        <p:txBody>
          <a:bodyPr/>
          <a:lstStyle/>
          <a:p>
            <a:fld id="{23FACAC0-387C-4EA6-86CC-531E0FF08F66}" type="datetimeFigureOut">
              <a:rPr lang="en-US" smtClean="0"/>
              <a:t>8/5/2020</a:t>
            </a:fld>
            <a:endParaRPr lang="en-US"/>
          </a:p>
        </p:txBody>
      </p:sp>
      <p:sp>
        <p:nvSpPr>
          <p:cNvPr id="6" name="Footer Placeholder 5">
            <a:extLst>
              <a:ext uri="{FF2B5EF4-FFF2-40B4-BE49-F238E27FC236}">
                <a16:creationId xmlns:a16="http://schemas.microsoft.com/office/drawing/2014/main" id="{83C8CD77-FC06-4E25-B88C-ED6D62AE9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FE60A9-BDF2-49F1-84A5-57335AC724FC}"/>
              </a:ext>
            </a:extLst>
          </p:cNvPr>
          <p:cNvSpPr>
            <a:spLocks noGrp="1"/>
          </p:cNvSpPr>
          <p:nvPr>
            <p:ph type="sldNum" sz="quarter" idx="12"/>
          </p:nvPr>
        </p:nvSpPr>
        <p:spPr/>
        <p:txBody>
          <a:bodyPr/>
          <a:lstStyle/>
          <a:p>
            <a:fld id="{787A832A-EA6F-4BF9-9E80-F2D043227C66}" type="slidenum">
              <a:rPr lang="en-US" smtClean="0"/>
              <a:t>‹#›</a:t>
            </a:fld>
            <a:endParaRPr lang="en-US"/>
          </a:p>
        </p:txBody>
      </p:sp>
    </p:spTree>
    <p:extLst>
      <p:ext uri="{BB962C8B-B14F-4D97-AF65-F5344CB8AC3E}">
        <p14:creationId xmlns:p14="http://schemas.microsoft.com/office/powerpoint/2010/main" val="792852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9E58-037A-4FB9-A932-BF873B5A0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BC836B-7026-40BE-A34D-440834703F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FA6E6-4564-4D58-8ED5-340CBFD551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E17B10-FDB8-4EDD-A896-4F98C2FC19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9BB43A-55B5-4772-95FA-321E215D7F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C0E7FF-1456-4065-8728-CC5B04FE31F0}"/>
              </a:ext>
            </a:extLst>
          </p:cNvPr>
          <p:cNvSpPr>
            <a:spLocks noGrp="1"/>
          </p:cNvSpPr>
          <p:nvPr>
            <p:ph type="dt" sz="half" idx="10"/>
          </p:nvPr>
        </p:nvSpPr>
        <p:spPr/>
        <p:txBody>
          <a:bodyPr/>
          <a:lstStyle/>
          <a:p>
            <a:fld id="{23FACAC0-387C-4EA6-86CC-531E0FF08F66}" type="datetimeFigureOut">
              <a:rPr lang="en-US" smtClean="0"/>
              <a:t>8/5/2020</a:t>
            </a:fld>
            <a:endParaRPr lang="en-US"/>
          </a:p>
        </p:txBody>
      </p:sp>
      <p:sp>
        <p:nvSpPr>
          <p:cNvPr id="8" name="Footer Placeholder 7">
            <a:extLst>
              <a:ext uri="{FF2B5EF4-FFF2-40B4-BE49-F238E27FC236}">
                <a16:creationId xmlns:a16="http://schemas.microsoft.com/office/drawing/2014/main" id="{C0944475-C616-458A-9C61-713BE16392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2B8B42-5CC7-4742-8E7B-3FFC3C65F0BC}"/>
              </a:ext>
            </a:extLst>
          </p:cNvPr>
          <p:cNvSpPr>
            <a:spLocks noGrp="1"/>
          </p:cNvSpPr>
          <p:nvPr>
            <p:ph type="sldNum" sz="quarter" idx="12"/>
          </p:nvPr>
        </p:nvSpPr>
        <p:spPr/>
        <p:txBody>
          <a:bodyPr/>
          <a:lstStyle/>
          <a:p>
            <a:fld id="{787A832A-EA6F-4BF9-9E80-F2D043227C66}" type="slidenum">
              <a:rPr lang="en-US" smtClean="0"/>
              <a:t>‹#›</a:t>
            </a:fld>
            <a:endParaRPr lang="en-US"/>
          </a:p>
        </p:txBody>
      </p:sp>
    </p:spTree>
    <p:extLst>
      <p:ext uri="{BB962C8B-B14F-4D97-AF65-F5344CB8AC3E}">
        <p14:creationId xmlns:p14="http://schemas.microsoft.com/office/powerpoint/2010/main" val="15733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6D8D-18AD-4538-9AB8-12A9ACE9C8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BCD396-F334-4BBD-8434-211E285DE105}"/>
              </a:ext>
            </a:extLst>
          </p:cNvPr>
          <p:cNvSpPr>
            <a:spLocks noGrp="1"/>
          </p:cNvSpPr>
          <p:nvPr>
            <p:ph type="dt" sz="half" idx="10"/>
          </p:nvPr>
        </p:nvSpPr>
        <p:spPr/>
        <p:txBody>
          <a:bodyPr/>
          <a:lstStyle/>
          <a:p>
            <a:fld id="{23FACAC0-387C-4EA6-86CC-531E0FF08F66}" type="datetimeFigureOut">
              <a:rPr lang="en-US" smtClean="0"/>
              <a:t>8/5/2020</a:t>
            </a:fld>
            <a:endParaRPr lang="en-US"/>
          </a:p>
        </p:txBody>
      </p:sp>
      <p:sp>
        <p:nvSpPr>
          <p:cNvPr id="4" name="Footer Placeholder 3">
            <a:extLst>
              <a:ext uri="{FF2B5EF4-FFF2-40B4-BE49-F238E27FC236}">
                <a16:creationId xmlns:a16="http://schemas.microsoft.com/office/drawing/2014/main" id="{8CF8D210-55EB-4569-8D04-72D2CD3AA7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E508A7-7647-4740-AB3C-5E8FA94A9A9B}"/>
              </a:ext>
            </a:extLst>
          </p:cNvPr>
          <p:cNvSpPr>
            <a:spLocks noGrp="1"/>
          </p:cNvSpPr>
          <p:nvPr>
            <p:ph type="sldNum" sz="quarter" idx="12"/>
          </p:nvPr>
        </p:nvSpPr>
        <p:spPr/>
        <p:txBody>
          <a:bodyPr/>
          <a:lstStyle/>
          <a:p>
            <a:fld id="{787A832A-EA6F-4BF9-9E80-F2D043227C66}" type="slidenum">
              <a:rPr lang="en-US" smtClean="0"/>
              <a:t>‹#›</a:t>
            </a:fld>
            <a:endParaRPr lang="en-US"/>
          </a:p>
        </p:txBody>
      </p:sp>
    </p:spTree>
    <p:extLst>
      <p:ext uri="{BB962C8B-B14F-4D97-AF65-F5344CB8AC3E}">
        <p14:creationId xmlns:p14="http://schemas.microsoft.com/office/powerpoint/2010/main" val="252175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0F9CC5-6B96-484A-BF9B-71A3578234E2}"/>
              </a:ext>
            </a:extLst>
          </p:cNvPr>
          <p:cNvSpPr>
            <a:spLocks noGrp="1"/>
          </p:cNvSpPr>
          <p:nvPr>
            <p:ph type="dt" sz="half" idx="10"/>
          </p:nvPr>
        </p:nvSpPr>
        <p:spPr/>
        <p:txBody>
          <a:bodyPr/>
          <a:lstStyle/>
          <a:p>
            <a:fld id="{23FACAC0-387C-4EA6-86CC-531E0FF08F66}" type="datetimeFigureOut">
              <a:rPr lang="en-US" smtClean="0"/>
              <a:t>8/5/2020</a:t>
            </a:fld>
            <a:endParaRPr lang="en-US"/>
          </a:p>
        </p:txBody>
      </p:sp>
      <p:sp>
        <p:nvSpPr>
          <p:cNvPr id="3" name="Footer Placeholder 2">
            <a:extLst>
              <a:ext uri="{FF2B5EF4-FFF2-40B4-BE49-F238E27FC236}">
                <a16:creationId xmlns:a16="http://schemas.microsoft.com/office/drawing/2014/main" id="{57F17A78-E014-46D8-8A87-D89AD1B4FF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2A4F2B-5708-4DBF-9634-5A9545B29D7C}"/>
              </a:ext>
            </a:extLst>
          </p:cNvPr>
          <p:cNvSpPr>
            <a:spLocks noGrp="1"/>
          </p:cNvSpPr>
          <p:nvPr>
            <p:ph type="sldNum" sz="quarter" idx="12"/>
          </p:nvPr>
        </p:nvSpPr>
        <p:spPr/>
        <p:txBody>
          <a:bodyPr/>
          <a:lstStyle/>
          <a:p>
            <a:fld id="{787A832A-EA6F-4BF9-9E80-F2D043227C66}" type="slidenum">
              <a:rPr lang="en-US" smtClean="0"/>
              <a:t>‹#›</a:t>
            </a:fld>
            <a:endParaRPr lang="en-US"/>
          </a:p>
        </p:txBody>
      </p:sp>
    </p:spTree>
    <p:extLst>
      <p:ext uri="{BB962C8B-B14F-4D97-AF65-F5344CB8AC3E}">
        <p14:creationId xmlns:p14="http://schemas.microsoft.com/office/powerpoint/2010/main" val="851118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A7A7-B22E-48A4-9349-57F645C249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A36E01-CA70-4B55-A206-7164C798C8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C5DA4-0A03-4288-BAD1-D913C4288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E1BBB3-84CA-473B-A4F7-A0E6065D5D5C}"/>
              </a:ext>
            </a:extLst>
          </p:cNvPr>
          <p:cNvSpPr>
            <a:spLocks noGrp="1"/>
          </p:cNvSpPr>
          <p:nvPr>
            <p:ph type="dt" sz="half" idx="10"/>
          </p:nvPr>
        </p:nvSpPr>
        <p:spPr/>
        <p:txBody>
          <a:bodyPr/>
          <a:lstStyle/>
          <a:p>
            <a:fld id="{23FACAC0-387C-4EA6-86CC-531E0FF08F66}" type="datetimeFigureOut">
              <a:rPr lang="en-US" smtClean="0"/>
              <a:t>8/5/2020</a:t>
            </a:fld>
            <a:endParaRPr lang="en-US"/>
          </a:p>
        </p:txBody>
      </p:sp>
      <p:sp>
        <p:nvSpPr>
          <p:cNvPr id="6" name="Footer Placeholder 5">
            <a:extLst>
              <a:ext uri="{FF2B5EF4-FFF2-40B4-BE49-F238E27FC236}">
                <a16:creationId xmlns:a16="http://schemas.microsoft.com/office/drawing/2014/main" id="{080CAEE7-9C22-4CB4-83EA-AD5C1CD8E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43EF12-B1D7-4427-B7D1-49F430BA4CB8}"/>
              </a:ext>
            </a:extLst>
          </p:cNvPr>
          <p:cNvSpPr>
            <a:spLocks noGrp="1"/>
          </p:cNvSpPr>
          <p:nvPr>
            <p:ph type="sldNum" sz="quarter" idx="12"/>
          </p:nvPr>
        </p:nvSpPr>
        <p:spPr/>
        <p:txBody>
          <a:bodyPr/>
          <a:lstStyle/>
          <a:p>
            <a:fld id="{787A832A-EA6F-4BF9-9E80-F2D043227C66}" type="slidenum">
              <a:rPr lang="en-US" smtClean="0"/>
              <a:t>‹#›</a:t>
            </a:fld>
            <a:endParaRPr lang="en-US"/>
          </a:p>
        </p:txBody>
      </p:sp>
    </p:spTree>
    <p:extLst>
      <p:ext uri="{BB962C8B-B14F-4D97-AF65-F5344CB8AC3E}">
        <p14:creationId xmlns:p14="http://schemas.microsoft.com/office/powerpoint/2010/main" val="3556916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4661-6A11-4DF6-81B0-BFAB783C6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D8FC94-888F-4E51-A5ED-EE5EAEF141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905F61-9F45-4C11-86AB-EF1EDB1F8C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462FD4-9BBC-44BA-8A7D-FE80396A8150}"/>
              </a:ext>
            </a:extLst>
          </p:cNvPr>
          <p:cNvSpPr>
            <a:spLocks noGrp="1"/>
          </p:cNvSpPr>
          <p:nvPr>
            <p:ph type="dt" sz="half" idx="10"/>
          </p:nvPr>
        </p:nvSpPr>
        <p:spPr/>
        <p:txBody>
          <a:bodyPr/>
          <a:lstStyle/>
          <a:p>
            <a:fld id="{23FACAC0-387C-4EA6-86CC-531E0FF08F66}" type="datetimeFigureOut">
              <a:rPr lang="en-US" smtClean="0"/>
              <a:t>8/5/2020</a:t>
            </a:fld>
            <a:endParaRPr lang="en-US"/>
          </a:p>
        </p:txBody>
      </p:sp>
      <p:sp>
        <p:nvSpPr>
          <p:cNvPr id="6" name="Footer Placeholder 5">
            <a:extLst>
              <a:ext uri="{FF2B5EF4-FFF2-40B4-BE49-F238E27FC236}">
                <a16:creationId xmlns:a16="http://schemas.microsoft.com/office/drawing/2014/main" id="{439114F1-FFAD-46C5-B33F-54532877C2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5A782-7541-4A94-A867-ACB690E6D1CB}"/>
              </a:ext>
            </a:extLst>
          </p:cNvPr>
          <p:cNvSpPr>
            <a:spLocks noGrp="1"/>
          </p:cNvSpPr>
          <p:nvPr>
            <p:ph type="sldNum" sz="quarter" idx="12"/>
          </p:nvPr>
        </p:nvSpPr>
        <p:spPr/>
        <p:txBody>
          <a:bodyPr/>
          <a:lstStyle/>
          <a:p>
            <a:fld id="{787A832A-EA6F-4BF9-9E80-F2D043227C66}" type="slidenum">
              <a:rPr lang="en-US" smtClean="0"/>
              <a:t>‹#›</a:t>
            </a:fld>
            <a:endParaRPr lang="en-US"/>
          </a:p>
        </p:txBody>
      </p:sp>
    </p:spTree>
    <p:extLst>
      <p:ext uri="{BB962C8B-B14F-4D97-AF65-F5344CB8AC3E}">
        <p14:creationId xmlns:p14="http://schemas.microsoft.com/office/powerpoint/2010/main" val="405157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CC5DCC-6EEB-4940-8703-B26444F8A5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AD7290-5833-4E47-9753-33D4E2CAC4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3909F-3C32-4410-9F4A-9510E254E8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FACAC0-387C-4EA6-86CC-531E0FF08F66}" type="datetimeFigureOut">
              <a:rPr lang="en-US" smtClean="0"/>
              <a:t>8/5/2020</a:t>
            </a:fld>
            <a:endParaRPr lang="en-US"/>
          </a:p>
        </p:txBody>
      </p:sp>
      <p:sp>
        <p:nvSpPr>
          <p:cNvPr id="5" name="Footer Placeholder 4">
            <a:extLst>
              <a:ext uri="{FF2B5EF4-FFF2-40B4-BE49-F238E27FC236}">
                <a16:creationId xmlns:a16="http://schemas.microsoft.com/office/drawing/2014/main" id="{3CA1E3BA-151A-4D6E-A1E1-15A7AFB3C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C352B3-6643-4D12-9242-D8C5A4874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7A832A-EA6F-4BF9-9E80-F2D043227C66}" type="slidenum">
              <a:rPr lang="en-US" smtClean="0"/>
              <a:t>‹#›</a:t>
            </a:fld>
            <a:endParaRPr lang="en-US"/>
          </a:p>
        </p:txBody>
      </p:sp>
    </p:spTree>
    <p:extLst>
      <p:ext uri="{BB962C8B-B14F-4D97-AF65-F5344CB8AC3E}">
        <p14:creationId xmlns:p14="http://schemas.microsoft.com/office/powerpoint/2010/main" val="3117715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8" descr="Ein Bild, das Tisch, sitzend, schwarz, klein enthält.&#10;&#10;Automatisch generierte Beschreibung"/>
          <p:cNvPicPr preferRelativeResize="0">
            <a:picLocks noGrp="1"/>
          </p:cNvPicPr>
          <p:nvPr>
            <p:ph type="pic" idx="2"/>
          </p:nvPr>
        </p:nvPicPr>
        <p:blipFill rotWithShape="1">
          <a:blip r:embed="rId5">
            <a:alphaModFix/>
          </a:blip>
          <a:srcRect/>
          <a:stretch/>
        </p:blipFill>
        <p:spPr>
          <a:xfrm>
            <a:off x="7915600" y="0"/>
            <a:ext cx="4276400" cy="6858000"/>
          </a:xfrm>
          <a:prstGeom prst="rect">
            <a:avLst/>
          </a:prstGeom>
          <a:solidFill>
            <a:srgbClr val="D8D8D8"/>
          </a:solidFill>
          <a:ln>
            <a:noFill/>
          </a:ln>
        </p:spPr>
      </p:pic>
      <p:sp>
        <p:nvSpPr>
          <p:cNvPr id="189" name="Google Shape;189;p28"/>
          <p:cNvSpPr txBox="1">
            <a:spLocks noGrp="1"/>
          </p:cNvSpPr>
          <p:nvPr>
            <p:ph type="title"/>
          </p:nvPr>
        </p:nvSpPr>
        <p:spPr>
          <a:xfrm>
            <a:off x="516333" y="410831"/>
            <a:ext cx="7015600" cy="335600"/>
          </a:xfrm>
          <a:prstGeom prst="rect">
            <a:avLst/>
          </a:prstGeom>
          <a:noFill/>
          <a:ln>
            <a:noFill/>
          </a:ln>
        </p:spPr>
        <p:txBody>
          <a:bodyPr spcFirstLastPara="1" vert="horz" wrap="square" lIns="0" tIns="0" rIns="0" bIns="0" rtlCol="0" anchor="t" anchorCtr="0">
            <a:noAutofit/>
          </a:bodyPr>
          <a:lstStyle/>
          <a:p>
            <a:pPr>
              <a:buClr>
                <a:schemeClr val="dk1"/>
              </a:buClr>
            </a:pPr>
            <a:r>
              <a:rPr lang="en" sz="1467">
                <a:solidFill>
                  <a:schemeClr val="dk1"/>
                </a:solidFill>
              </a:rPr>
              <a:t>California</a:t>
            </a:r>
            <a:endParaRPr sz="1467"/>
          </a:p>
        </p:txBody>
      </p:sp>
      <p:sp>
        <p:nvSpPr>
          <p:cNvPr id="190" name="Google Shape;190;p28"/>
          <p:cNvSpPr txBox="1">
            <a:spLocks noGrp="1"/>
          </p:cNvSpPr>
          <p:nvPr>
            <p:ph type="body" idx="1"/>
          </p:nvPr>
        </p:nvSpPr>
        <p:spPr>
          <a:xfrm>
            <a:off x="257033" y="801933"/>
            <a:ext cx="2460800" cy="4041200"/>
          </a:xfrm>
          <a:prstGeom prst="rect">
            <a:avLst/>
          </a:prstGeom>
          <a:noFill/>
          <a:ln>
            <a:noFill/>
          </a:ln>
        </p:spPr>
        <p:txBody>
          <a:bodyPr spcFirstLastPara="1" vert="horz" wrap="square" lIns="10767" tIns="0" rIns="0" bIns="0" rtlCol="0" anchor="t" anchorCtr="0">
            <a:noAutofit/>
          </a:bodyPr>
          <a:lstStyle/>
          <a:p>
            <a:pPr marL="0" indent="0">
              <a:spcBef>
                <a:spcPts val="1067"/>
              </a:spcBef>
              <a:buClr>
                <a:schemeClr val="dk1"/>
              </a:buClr>
              <a:buSzPts val="1100"/>
              <a:buNone/>
            </a:pPr>
            <a:endParaRPr/>
          </a:p>
          <a:p>
            <a:pPr marL="0" indent="0">
              <a:spcBef>
                <a:spcPts val="1067"/>
              </a:spcBef>
              <a:buClr>
                <a:schemeClr val="dk1"/>
              </a:buClr>
              <a:buSzPts val="1100"/>
              <a:buNone/>
            </a:pPr>
            <a:endParaRPr/>
          </a:p>
          <a:p>
            <a:pPr marL="0" indent="0">
              <a:spcBef>
                <a:spcPts val="1067"/>
              </a:spcBef>
              <a:buNone/>
            </a:pPr>
            <a:endParaRPr/>
          </a:p>
        </p:txBody>
      </p:sp>
      <p:pic>
        <p:nvPicPr>
          <p:cNvPr id="191" name="Google Shape;191;p28"/>
          <p:cNvPicPr preferRelativeResize="0"/>
          <p:nvPr/>
        </p:nvPicPr>
        <p:blipFill>
          <a:blip r:embed="rId6">
            <a:alphaModFix/>
          </a:blip>
          <a:stretch>
            <a:fillRect/>
          </a:stretch>
        </p:blipFill>
        <p:spPr>
          <a:xfrm>
            <a:off x="199601" y="1019335"/>
            <a:ext cx="7506535" cy="4819332"/>
          </a:xfrm>
          <a:prstGeom prst="rect">
            <a:avLst/>
          </a:prstGeom>
          <a:noFill/>
          <a:ln>
            <a:noFill/>
          </a:ln>
        </p:spPr>
      </p:pic>
      <p:pic>
        <p:nvPicPr>
          <p:cNvPr id="6" name="Video 5">
            <a:hlinkClick r:id="" action="ppaction://media"/>
            <a:extLst>
              <a:ext uri="{FF2B5EF4-FFF2-40B4-BE49-F238E27FC236}">
                <a16:creationId xmlns:a16="http://schemas.microsoft.com/office/drawing/2014/main" id="{957D841F-AEF4-4E8A-9BED-EA03692CEBA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1" y="5143501"/>
            <a:ext cx="2285999"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28056">
        <p:fade/>
      </p:transition>
    </mc:Choice>
    <mc:Fallback xmlns="">
      <p:transition advTm="280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8" descr="Ein Bild, das Tisch, sitzend, schwarz, klein enthält.&#10;&#10;Automatisch generierte Beschreibung"/>
          <p:cNvPicPr preferRelativeResize="0">
            <a:picLocks noGrp="1"/>
          </p:cNvPicPr>
          <p:nvPr>
            <p:ph type="pic" idx="2"/>
          </p:nvPr>
        </p:nvPicPr>
        <p:blipFill rotWithShape="1">
          <a:blip r:embed="rId5">
            <a:alphaModFix/>
          </a:blip>
          <a:srcRect/>
          <a:stretch/>
        </p:blipFill>
        <p:spPr>
          <a:xfrm>
            <a:off x="7915600" y="0"/>
            <a:ext cx="4276400" cy="6858000"/>
          </a:xfrm>
          <a:prstGeom prst="rect">
            <a:avLst/>
          </a:prstGeom>
          <a:solidFill>
            <a:srgbClr val="D8D8D8"/>
          </a:solidFill>
          <a:ln>
            <a:noFill/>
          </a:ln>
        </p:spPr>
      </p:pic>
      <p:sp>
        <p:nvSpPr>
          <p:cNvPr id="189" name="Google Shape;189;p28"/>
          <p:cNvSpPr txBox="1">
            <a:spLocks noGrp="1"/>
          </p:cNvSpPr>
          <p:nvPr>
            <p:ph type="title"/>
          </p:nvPr>
        </p:nvSpPr>
        <p:spPr>
          <a:xfrm>
            <a:off x="516333" y="410831"/>
            <a:ext cx="7015600" cy="335600"/>
          </a:xfrm>
          <a:prstGeom prst="rect">
            <a:avLst/>
          </a:prstGeom>
          <a:noFill/>
          <a:ln>
            <a:noFill/>
          </a:ln>
        </p:spPr>
        <p:txBody>
          <a:bodyPr spcFirstLastPara="1" vert="horz" wrap="square" lIns="0" tIns="0" rIns="0" bIns="0" rtlCol="0" anchor="t" anchorCtr="0">
            <a:noAutofit/>
          </a:bodyPr>
          <a:lstStyle/>
          <a:p>
            <a:pPr>
              <a:buClr>
                <a:schemeClr val="dk1"/>
              </a:buClr>
            </a:pPr>
            <a:r>
              <a:rPr lang="en" sz="1467">
                <a:solidFill>
                  <a:schemeClr val="dk1"/>
                </a:solidFill>
              </a:rPr>
              <a:t>California</a:t>
            </a:r>
            <a:endParaRPr sz="1467"/>
          </a:p>
        </p:txBody>
      </p:sp>
      <p:sp>
        <p:nvSpPr>
          <p:cNvPr id="190" name="Google Shape;190;p28"/>
          <p:cNvSpPr txBox="1">
            <a:spLocks noGrp="1"/>
          </p:cNvSpPr>
          <p:nvPr>
            <p:ph type="body" idx="1"/>
          </p:nvPr>
        </p:nvSpPr>
        <p:spPr>
          <a:xfrm>
            <a:off x="257033" y="801933"/>
            <a:ext cx="2460800" cy="4041200"/>
          </a:xfrm>
          <a:prstGeom prst="rect">
            <a:avLst/>
          </a:prstGeom>
          <a:noFill/>
          <a:ln>
            <a:noFill/>
          </a:ln>
        </p:spPr>
        <p:txBody>
          <a:bodyPr spcFirstLastPara="1" vert="horz" wrap="square" lIns="10767" tIns="0" rIns="0" bIns="0" rtlCol="0" anchor="t" anchorCtr="0">
            <a:noAutofit/>
          </a:bodyPr>
          <a:lstStyle/>
          <a:p>
            <a:pPr marL="0" indent="0">
              <a:spcBef>
                <a:spcPts val="1067"/>
              </a:spcBef>
              <a:buClr>
                <a:schemeClr val="dk1"/>
              </a:buClr>
              <a:buSzPts val="1100"/>
              <a:buNone/>
            </a:pPr>
            <a:endParaRPr/>
          </a:p>
          <a:p>
            <a:pPr marL="0" indent="0">
              <a:spcBef>
                <a:spcPts val="1067"/>
              </a:spcBef>
              <a:buClr>
                <a:schemeClr val="dk1"/>
              </a:buClr>
              <a:buSzPts val="1100"/>
              <a:buNone/>
            </a:pPr>
            <a:endParaRPr/>
          </a:p>
          <a:p>
            <a:pPr marL="0" indent="0">
              <a:spcBef>
                <a:spcPts val="1067"/>
              </a:spcBef>
              <a:buNone/>
            </a:pPr>
            <a:endParaRPr/>
          </a:p>
        </p:txBody>
      </p:sp>
      <p:pic>
        <p:nvPicPr>
          <p:cNvPr id="191" name="Google Shape;191;p28"/>
          <p:cNvPicPr preferRelativeResize="0"/>
          <p:nvPr/>
        </p:nvPicPr>
        <p:blipFill>
          <a:blip r:embed="rId6">
            <a:alphaModFix/>
          </a:blip>
          <a:stretch>
            <a:fillRect/>
          </a:stretch>
        </p:blipFill>
        <p:spPr>
          <a:xfrm>
            <a:off x="199601" y="1019335"/>
            <a:ext cx="7506535" cy="4819332"/>
          </a:xfrm>
          <a:prstGeom prst="rect">
            <a:avLst/>
          </a:prstGeom>
          <a:noFill/>
          <a:ln>
            <a:noFill/>
          </a:ln>
        </p:spPr>
      </p:pic>
      <p:pic>
        <p:nvPicPr>
          <p:cNvPr id="2" name="Video 1">
            <a:hlinkClick r:id="" action="ppaction://media"/>
            <a:extLst>
              <a:ext uri="{FF2B5EF4-FFF2-40B4-BE49-F238E27FC236}">
                <a16:creationId xmlns:a16="http://schemas.microsoft.com/office/drawing/2014/main" id="{7CC9F44A-FF31-4477-B555-919F6E81E02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1" y="5143501"/>
            <a:ext cx="2285999" cy="1714500"/>
          </a:xfrm>
          <a:prstGeom prst="rect">
            <a:avLst/>
          </a:prstGeom>
        </p:spPr>
      </p:pic>
    </p:spTree>
    <p:extLst>
      <p:ext uri="{BB962C8B-B14F-4D97-AF65-F5344CB8AC3E}">
        <p14:creationId xmlns:p14="http://schemas.microsoft.com/office/powerpoint/2010/main" val="1359957237"/>
      </p:ext>
    </p:extLst>
  </p:cSld>
  <p:clrMapOvr>
    <a:masterClrMapping/>
  </p:clrMapOvr>
  <mc:AlternateContent xmlns:mc="http://schemas.openxmlformats.org/markup-compatibility/2006" xmlns:p14="http://schemas.microsoft.com/office/powerpoint/2010/main">
    <mc:Choice Requires="p14">
      <p:transition p14:dur="0" advTm="25349"/>
    </mc:Choice>
    <mc:Fallback xmlns="">
      <p:transition advTm="25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Words>
  <Application>Microsoft Office PowerPoint</Application>
  <PresentationFormat>Widescreen</PresentationFormat>
  <Paragraphs>10</Paragraphs>
  <Slides>2</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Bebas Neue</vt:lpstr>
      <vt:lpstr>Calibri</vt:lpstr>
      <vt:lpstr>Calibri Light</vt:lpstr>
      <vt:lpstr>Noto Sans Symbols</vt:lpstr>
      <vt:lpstr>Office Theme</vt:lpstr>
      <vt:lpstr>California</vt:lpstr>
      <vt:lpstr>California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dc:title>
  <dc:creator>Eysenbach, Joshua</dc:creator>
  <cp:lastModifiedBy>Eysenbach, Joshua</cp:lastModifiedBy>
  <cp:revision>1</cp:revision>
  <dcterms:created xsi:type="dcterms:W3CDTF">2020-08-06T02:46:07Z</dcterms:created>
  <dcterms:modified xsi:type="dcterms:W3CDTF">2020-08-06T02:46:25Z</dcterms:modified>
</cp:coreProperties>
</file>